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58" y="4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A32D1-D1A7-01EC-0BB6-DEAEC790E5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78AFE2-A6BC-9E2F-B29C-4821A3F687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8B361-E7CC-E8FC-8023-7D05F6DCC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8DF9F-4986-4495-A394-19925FF45706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AB2A9-BE07-BE6A-9E42-A8299D27D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43EAD6-5427-EF4D-25D5-AC9C9B215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5365-C327-4133-A11D-71F43B1C5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54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EB691-780B-7A62-8916-E45B32BD5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706ACF-A87B-8641-4BA3-08E904B9EC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FCDEA-6AF6-0F0F-4ADE-1717A41CB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8DF9F-4986-4495-A394-19925FF45706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D8115-382D-C4B7-1190-E6DDDAA55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C20431-4F47-93D9-71CF-44174123A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5365-C327-4133-A11D-71F43B1C5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793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F59277-846C-DABB-1123-BB0C2ED9E8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72B3A5-D03C-63CF-840F-71655F8D27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2D485-A252-DE2F-655C-87CDAD1C8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8DF9F-4986-4495-A394-19925FF45706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06221A-AE36-5D06-762A-E3AEF29BA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0CD6DF-39DB-AACB-4AFC-5495FA408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5365-C327-4133-A11D-71F43B1C5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122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34E54-9349-3866-4351-524270D69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5DAB4-34A9-53BE-894D-DC40805B6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5A63E-FC12-5795-E363-DB3F1BC99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8DF9F-4986-4495-A394-19925FF45706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54AF7E-7EEB-BE03-6AB8-C223703D6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F81E0-04E7-FC3B-4284-17A52AAD6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5365-C327-4133-A11D-71F43B1C5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743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BDE37-AD21-1580-E14B-A1CC05594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8D204B-1F6A-5A69-274C-F2F9FFCDD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F9AE0-B526-4D00-07C6-9B5C5F2A2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8DF9F-4986-4495-A394-19925FF45706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59320-777C-D805-D7D0-3B031AC57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F512A-B356-31AC-620B-36BD1F8A0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5365-C327-4133-A11D-71F43B1C5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029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05011-33AD-6C85-7D8C-6935E6302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FAB98-FA24-F919-3276-B4FA67B5E6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542BBB-C025-41A6-6DCA-65336C1C8F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D8807D-F2B1-DE6C-9F99-04FA79EFC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8DF9F-4986-4495-A394-19925FF45706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6E5142-0848-9666-72C3-9ACDEC114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BFF49E-6A3A-11B3-FD97-809B5D20D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5365-C327-4133-A11D-71F43B1C5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100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E13FF-FFE7-808D-E99A-B7752742A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DC05B9-44FA-86A2-E119-8243C664B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F9FDAD-43B9-831A-607B-604F8E0E3C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2DAC70-822E-5C9D-06AF-58480417EB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5B6BEF-B87C-3540-F6E6-9BAE450110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81CD04-6E70-5CEB-F703-CB56B379F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8DF9F-4986-4495-A394-19925FF45706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FD1754-2179-9D29-513B-5C0CB047B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2F95C4-06F4-638E-D3FF-20E82890E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5365-C327-4133-A11D-71F43B1C5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09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9BE3C-8CC3-E5EF-ABD2-0FF6B3A29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ECDA5A-6076-31B0-F930-84A2BD81D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8DF9F-4986-4495-A394-19925FF45706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3A9742-9057-B138-3889-3F76F3BBA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545D44-E468-4069-6D76-3B7DEB06E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5365-C327-4133-A11D-71F43B1C5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548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1DC16B-4E26-0054-DC32-963710B01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8DF9F-4986-4495-A394-19925FF45706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1B4C2D-4A6F-D579-902D-D8397D364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04D4C-4B2A-E825-887A-22DD653E3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5365-C327-4133-A11D-71F43B1C5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29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7F0DA-4624-0732-E85E-6E39E9CE1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8F5E9-109A-2961-B569-C40EBB273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E966A7-6C70-A554-ABE0-66B61311A3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688F19-1D81-F369-CBE0-6F53A1FF3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8DF9F-4986-4495-A394-19925FF45706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5D1196-73E9-4412-7AB1-A7C2A23B0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280685-7BD1-A37E-5C83-B83D3700C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5365-C327-4133-A11D-71F43B1C5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011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2D110-7E8A-CDEE-73C6-7EF099B39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2BCF1D-FA0D-F692-3557-94AC454723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7F8590-A4EC-E5C7-1B94-325228D50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77BC00-E89D-7ED9-2C13-ABF215F15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8DF9F-4986-4495-A394-19925FF45706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8F4574-F1BB-19AB-3111-B959314C6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BA6BC6-3F71-CE64-3479-04DCDC863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5365-C327-4133-A11D-71F43B1C5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268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AEDD55-F85C-4411-6EAB-CF8443354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A009EE-7EBD-5986-E123-DACCA7E84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102EB-4A35-356F-7CBF-D1F2A8C5E2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C8DF9F-4986-4495-A394-19925FF45706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A1E23-85DD-98FA-F7CC-DA2E1BC3B0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B7E6A-A13E-09C8-2CFB-581BFC984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A15365-C327-4133-A11D-71F43B1C5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8991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1986D-F204-7E2A-8FE4-069004D0F7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BB2CAD-319F-695D-5701-FFCC2011DA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046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 Connolly Staff 8914041</dc:creator>
  <cp:lastModifiedBy>J Connolly Staff 8914041</cp:lastModifiedBy>
  <cp:revision>1</cp:revision>
  <dcterms:created xsi:type="dcterms:W3CDTF">2026-01-28T17:51:37Z</dcterms:created>
  <dcterms:modified xsi:type="dcterms:W3CDTF">2026-01-28T17:52:15Z</dcterms:modified>
</cp:coreProperties>
</file>